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9" r:id="rId4"/>
    <p:sldId id="257" r:id="rId5"/>
    <p:sldId id="261" r:id="rId6"/>
    <p:sldId id="264" r:id="rId7"/>
    <p:sldId id="262" r:id="rId8"/>
    <p:sldId id="263" r:id="rId9"/>
    <p:sldId id="265" r:id="rId10"/>
    <p:sldId id="266" r:id="rId11"/>
    <p:sldId id="258" r:id="rId12"/>
    <p:sldId id="259" r:id="rId13"/>
    <p:sldId id="267" r:id="rId14"/>
    <p:sldId id="268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819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682EEE-CBA7-4202-B4C7-2FE62EDA8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376679B-B652-4F17-A6FA-7083B7A00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163C070-C083-40C2-A8AF-3827188DF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2494-D60C-46E3-B981-92CA506485EF}" type="datetimeFigureOut">
              <a:rPr lang="zh-TW" altLang="en-US" smtClean="0"/>
              <a:t>2019/7/16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93E1BD0-256E-4D2B-A9D9-4B2ADF5FF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01D03E9-675E-4958-8DC3-09FEC16D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EE65-ABCD-4F7D-A7E8-217ACB55F7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00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5A97C0-2E06-4E55-8E44-5D19D1BB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B30AB24-B24F-4452-B2AB-4D854BA02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4E9EC23-F06D-4C60-BB56-CC7EE95A8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2494-D60C-46E3-B981-92CA506485EF}" type="datetimeFigureOut">
              <a:rPr lang="zh-TW" altLang="en-US" smtClean="0"/>
              <a:t>2019/7/16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39EB99C-22F3-4D4B-A364-6F53C756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8489471-9AE6-4A3C-A55C-65C5CCF4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EE65-ABCD-4F7D-A7E8-217ACB55F7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416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74F7792-2D72-4FA9-90A3-37E9394604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500D1CD-70D8-4BBC-AA4D-0CBB6FD03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60A3B06-59D5-49BA-9B8A-4537E7F95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2494-D60C-46E3-B981-92CA506485EF}" type="datetimeFigureOut">
              <a:rPr lang="zh-TW" altLang="en-US" smtClean="0"/>
              <a:t>2019/7/16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7388165-564A-4AB4-8565-15F6EBF92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BF6512D-7A21-4EC3-AD86-B739EEE77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EE65-ABCD-4F7D-A7E8-217ACB55F7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032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6F2887-ED2D-425D-9466-EDF54664F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2B708DD-8992-4BC1-9312-C0F477CA6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959934D-DEC1-4A64-9EBE-467A7D93E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2494-D60C-46E3-B981-92CA506485EF}" type="datetimeFigureOut">
              <a:rPr lang="zh-TW" altLang="en-US" smtClean="0"/>
              <a:t>2019/7/16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1FE51E8-137A-4967-935E-67EF83B3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28094B7-E7BA-4D83-A516-8D379D65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EE65-ABCD-4F7D-A7E8-217ACB55F7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60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1FB108-6FD2-45DD-89AE-874083B7B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ED78DAF-A9DF-44EA-B57E-1A1A654D8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71933D-4EF8-4D3C-B652-D669C061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2494-D60C-46E3-B981-92CA506485EF}" type="datetimeFigureOut">
              <a:rPr lang="zh-TW" altLang="en-US" smtClean="0"/>
              <a:t>2019/7/16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87C5679-33A6-4C0D-B3D1-D60B4D853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61B0A94-F86E-4B67-8484-C77CC8C9C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EE65-ABCD-4F7D-A7E8-217ACB55F7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022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851880-F990-45BE-8EF0-D9014170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3883FFE-4995-480F-8E08-AD134B9DD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2E36177-DABA-4EC3-8B75-33D6CB50A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CCD104F-3CC2-48BD-85B3-E05D9A4AF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2494-D60C-46E3-B981-92CA506485EF}" type="datetimeFigureOut">
              <a:rPr lang="zh-TW" altLang="en-US" smtClean="0"/>
              <a:t>2019/7/16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FA88356-A4A3-4FF3-BE9C-FE0576357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69317B3-12EE-493F-AC48-D19BAEC05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EE65-ABCD-4F7D-A7E8-217ACB55F7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831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E1F205-C778-43B6-A09E-4A92A8E66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DB1E12F-B168-4F4C-9785-6F47208FF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0072AB3-A716-4714-87F8-20D981A93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9BE4A8F-8A2B-4D42-BA5D-59CF25229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397E38F-B753-47D0-8CFA-2DC694066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59462FE-AFF8-4DE8-93BA-9778132B1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2494-D60C-46E3-B981-92CA506485EF}" type="datetimeFigureOut">
              <a:rPr lang="zh-TW" altLang="en-US" smtClean="0"/>
              <a:t>2019/7/16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B1C68F5-5780-4143-A382-B4E606FF1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F12A2C7-50DF-48D4-943C-9BEDC78E6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EE65-ABCD-4F7D-A7E8-217ACB55F7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199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D6F079-7F9A-4B01-9958-C62A9C0A3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8F58161-54DA-4BD6-857E-F88E08377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2494-D60C-46E3-B981-92CA506485EF}" type="datetimeFigureOut">
              <a:rPr lang="zh-TW" altLang="en-US" smtClean="0"/>
              <a:t>2019/7/16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609A58E-E988-440F-A03A-FC49DCA9F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F6806EA-0E28-44BC-858E-C30BE71BD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EE65-ABCD-4F7D-A7E8-217ACB55F7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68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F1C3CF1-1492-4C56-B4E2-55231CDE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2494-D60C-46E3-B981-92CA506485EF}" type="datetimeFigureOut">
              <a:rPr lang="zh-TW" altLang="en-US" smtClean="0"/>
              <a:t>2019/7/16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81210FF-E308-4EB6-BC6E-F84D4A6C1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C49BE99-32AB-48F3-B935-42EBE432F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EE65-ABCD-4F7D-A7E8-217ACB55F7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101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0983F6-334B-454D-A8A3-0560BA174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2538CA-719A-437C-9E03-E3497C68F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D876754-9F4B-4FEE-A8A9-BA6030F04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9094559-2576-49BE-B465-61D845E8B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2494-D60C-46E3-B981-92CA506485EF}" type="datetimeFigureOut">
              <a:rPr lang="zh-TW" altLang="en-US" smtClean="0"/>
              <a:t>2019/7/16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E7EC1E9-2CD3-4255-B839-986B03A20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52B1DE7-B4F1-4217-BD85-490FBC938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EE65-ABCD-4F7D-A7E8-217ACB55F7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94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5CDA15-C1E8-4BA1-A137-CEBCC8F1E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C959D6D-9881-40D2-BBAD-25463BD27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5C7245C-4837-4B6B-B2B8-2FD0C0AF6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86EB643-AB37-44AE-B50F-9C8A9836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2494-D60C-46E3-B981-92CA506485EF}" type="datetimeFigureOut">
              <a:rPr lang="zh-TW" altLang="en-US" smtClean="0"/>
              <a:t>2019/7/16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E54D39A-277E-4BFE-918D-6D581A1F6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BCFB187-A117-4D12-87A1-B8FA2A75C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EE65-ABCD-4F7D-A7E8-217ACB55F7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158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9C24245-8C8A-489D-A43D-A6747E17C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B965EFA-6285-48AC-8B60-0EA622E29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9F3C75D-8E00-462E-A244-ECCCB303D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C2494-D60C-46E3-B981-92CA506485EF}" type="datetimeFigureOut">
              <a:rPr lang="zh-TW" altLang="en-US" smtClean="0"/>
              <a:t>2019/7/16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D9B4660-5A41-4299-B463-B95370E09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C1293F7-9685-4B8B-B53C-ADBEB0149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CEE65-ABCD-4F7D-A7E8-217ACB55F7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635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0501B-8AC8-4A2A-9EFF-1BE5BF976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常見太陽能設備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4A74B1-5C31-486E-BD76-EC1794D2D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35637"/>
            <a:ext cx="9144000" cy="490991"/>
          </a:xfrm>
        </p:spPr>
        <p:txBody>
          <a:bodyPr/>
          <a:lstStyle/>
          <a:p>
            <a:r>
              <a:rPr lang="en-US" altLang="zh-TW" dirty="0"/>
              <a:t>2019.07.16</a:t>
            </a:r>
            <a:r>
              <a:rPr lang="zh-TW" altLang="en-US" dirty="0"/>
              <a:t>圖片來源：網路</a:t>
            </a:r>
          </a:p>
        </p:txBody>
      </p:sp>
    </p:spTree>
    <p:extLst>
      <p:ext uri="{BB962C8B-B14F-4D97-AF65-F5344CB8AC3E}">
        <p14:creationId xmlns:p14="http://schemas.microsoft.com/office/powerpoint/2010/main" val="562634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0501B-8AC8-4A2A-9EFF-1BE5BF976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4A74B1-5C31-486E-BD76-EC1794D2D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2715" y="5758062"/>
            <a:ext cx="4201885" cy="697167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太陽能帽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F7737AB-0A5C-4D95-9252-09D7D8D56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1" y="587829"/>
            <a:ext cx="6270171" cy="627017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F3F10AB-64B5-444C-9E95-B7A1411F017E}"/>
              </a:ext>
            </a:extLst>
          </p:cNvPr>
          <p:cNvSpPr/>
          <p:nvPr/>
        </p:nvSpPr>
        <p:spPr>
          <a:xfrm>
            <a:off x="3091541" y="1122363"/>
            <a:ext cx="78268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dirty="0">
                <a:solidFill>
                  <a:schemeClr val="bg1">
                    <a:lumMod val="95000"/>
                  </a:schemeClr>
                </a:solidFill>
              </a:rPr>
              <a:t>https://tw.images.search.yahoo.com/search/images;_ylt=AwrtElVpRC1dIkMAEkpt1gt.;_ylu=X3oDMTBsZ29xY3ZzBHNlYwNzZWFyY2gEc2xrA2J1dHRvbg--;_ylc=X1MDMjExNDcwNTAwNQRfcgMyBGFjdG4DY2xrBGNzcmNwdmlkAzNnc0JMekV3TGpMY1U3X0JYU01DSWdHRk1URXdMZ0FBQUFENUlkdjAEZnIDeWZwLXNlYXJjaC1zYgRmcjIDc2EtZ3AEZ3ByaWQDSl9SMVFfOGVRdm1ON1FlMWQ3Q25kQQRuX3N1Z2cDMARvcmlnaW4DdHcuaW1hZ2VzLnNlYXJjaC55YWhvby5jb20EcG9zAzAEcHFzdHIDBHBxc3RybAMEcXN0cmwDMzYEcXVlcnkDJUU1JUE0JUFBJUU5JTk5JUJEJUU4JTgzJUJEJUU1JUI4JUJEBHRfc3RtcAMxNTYzMjQ3Nzc1?p=%E5%A4%AA%E9%99%BD%E8%83%BD%E5%B8%BD&amp;fr=yfp-search-sb&amp;fr2=sb-top-tw.images.search&amp;ei=UTF-8&amp;n=60&amp;x=wrt#id=5&amp;iurl=http%3A%2F%2Fwww.i-born.com.hk%2Fproduct%2Ffan%2Felec_fan%2F03.jpg&amp;action=click</a:t>
            </a:r>
            <a:endParaRPr lang="zh-TW" alt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1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C4180187-E370-4EB2-A7C4-ADAAC2B40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206" y="0"/>
            <a:ext cx="5714347" cy="715191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A3114978-96E2-421F-8255-C0669D8A8863}"/>
              </a:ext>
            </a:extLst>
          </p:cNvPr>
          <p:cNvSpPr txBox="1"/>
          <p:nvPr/>
        </p:nvSpPr>
        <p:spPr>
          <a:xfrm>
            <a:off x="8273517" y="2198913"/>
            <a:ext cx="861774" cy="3429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太陽能路燈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819624C-E72E-44C2-A60D-699F2A745817}"/>
              </a:ext>
            </a:extLst>
          </p:cNvPr>
          <p:cNvSpPr/>
          <p:nvPr/>
        </p:nvSpPr>
        <p:spPr>
          <a:xfrm>
            <a:off x="1766206" y="5688449"/>
            <a:ext cx="104257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dirty="0">
                <a:solidFill>
                  <a:schemeClr val="bg1">
                    <a:lumMod val="95000"/>
                  </a:schemeClr>
                </a:solidFill>
              </a:rPr>
              <a:t>https://tw.images.search.yahoo.com/search/images;_ylt=AwrtS3mgRC1diwwAYaFt1gt.;_ylu=X3oDMTBsZ29xY3ZzBHNlYwNzZWFyY2gEc2xrA2J1dHRvbg--;_ylc=X1MDMjExNDcwNTAwNQRfcgMyBGFjdG4DY2xrBGNzcmNwdmlkAzNyZEtjakV3TGpMY1U3X0JYU01DSWdOTE1URXdMZ0FBQUFEOGFkZWQEZnIDeWZwLXNlYXJjaC1zYgRmcjIDc2EtZ3AEZ3ByaWQDWVdVdmhEWVZSUHlxQTBxaDNGOFJiQQRuX3N1Z2cDMQRvcmlnaW4DdHcuaW1hZ2VzLnNlYXJjaC55YWhvby5jb20EcG9zAzAEcHFzdHIDBHBxc3RybAMEcXN0cmwDNDUEcXVlcnkDJUU1JUE0JUFBJUU5JTk5JUJEJUU4JTgzJUJEJUU4JUI3JUFGJUU3JTg3JTg4BHRfc3RtcAMxNTYzMjQ3ODIw?p=%E5%A4%AA%E9%99%BD%E8%83%BD%E8%B7%AF%E7%87%88&amp;fr=yfp-search-sb&amp;fr2=sb-top-tw.images.search&amp;ei=UTF-8&amp;n=60&amp;x=wrt#id=1&amp;iurl=http%3A%2F%2Fimage.big5.made-in-china.com%2F2f0j01QCyTLDthvUum%2F%25E5%25A4%25AA%25E9%2598%25B3%25E8%2583%25BD%25E8%25B7%25AF%25E7%2581%25AF%25EF%25BC%2588KLY-SL002%25EF%25BC%2589.jpg&amp;action=click</a:t>
            </a:r>
            <a:endParaRPr lang="zh-TW" alt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A3114978-96E2-421F-8255-C0669D8A8863}"/>
              </a:ext>
            </a:extLst>
          </p:cNvPr>
          <p:cNvSpPr txBox="1"/>
          <p:nvPr/>
        </p:nvSpPr>
        <p:spPr>
          <a:xfrm>
            <a:off x="8273517" y="2198913"/>
            <a:ext cx="861774" cy="3429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太陽能手錶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602FDF1-26B4-4115-A96C-7E4C5C36B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72" y="285747"/>
            <a:ext cx="6098756" cy="632188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D1FB207-26E9-48FE-B0FA-AFF13719795B}"/>
              </a:ext>
            </a:extLst>
          </p:cNvPr>
          <p:cNvSpPr/>
          <p:nvPr/>
        </p:nvSpPr>
        <p:spPr>
          <a:xfrm>
            <a:off x="0" y="5891243"/>
            <a:ext cx="1183277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dirty="0">
                <a:solidFill>
                  <a:schemeClr val="bg1">
                    <a:lumMod val="95000"/>
                  </a:schemeClr>
                </a:solidFill>
              </a:rPr>
              <a:t>https://tw.images.search.yahoo.com/search/images;_ylt=AwrtSrfNRC1dsXcAWINt1gt.;_ylu=X3oDMTBsZ29xY3ZzBHNlYwNzZWFyY2gEc2xrA2J1dHRvbg--;_ylc=X1MDMjExNDcwNTAwNQRfcgMyBGFjdG4DY2xrBGNzcmNwdmlkA1VZMGthVEV3TGpMY1U3X0JYU01DSWd6T01URXdMZ0FBQUFEX0YwVkkEZnIDeWZwLXNlYXJjaC1zYgRmcjIDc2EtZ3AEZ3ByaWQDdDg0Y1dDMDhRRVdMc1l4cVlKWGJ5QQRuX3N1Z2cDMARvcmlnaW4DdHcuaW1hZ2VzLnNlYXJjaC55YWhvby5jb20EcG9zAzAEcHFzdHIDBHBxc3RybAMEcXN0cmwDNDUEcXVlcnkDJUU1JUE0JUFBJUU5JTk5JUJEJUU4JTgzJUJEJUU2JTg5JThCJUU5JThDJUI2BHRfc3RtcAMxNTYzMjQ3ODcw?p=%E5%A4%AA%E9%99%BD%E8%83%BD%E6%89%8B%E9%8C%B6&amp;fr=yfp-search-sb&amp;fr2=sb-top-tw.images.search&amp;ei=UTF-8&amp;n=60&amp;x=wrt#id=31&amp;iurl=http%3A%2F%2Fa.rimg.com.tw%2Fs2%2Fc%2F69%2F2a%2F21703160172842_974_m.JPG&amp;action=click</a:t>
            </a:r>
            <a:endParaRPr lang="zh-TW" alt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9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0501B-8AC8-4A2A-9EFF-1BE5BF976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4A74B1-5C31-486E-BD76-EC1794D2D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7229" y="6160833"/>
            <a:ext cx="4201885" cy="697167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太陽能發電設備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04CA6F5-432E-41EC-BB12-0A733D015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86" y="265340"/>
            <a:ext cx="8774000" cy="585711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54F05B9-F37B-4666-8BEC-7602FD3CDAF0}"/>
              </a:ext>
            </a:extLst>
          </p:cNvPr>
          <p:cNvSpPr/>
          <p:nvPr/>
        </p:nvSpPr>
        <p:spPr>
          <a:xfrm>
            <a:off x="1295286" y="5125979"/>
            <a:ext cx="1021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dirty="0">
                <a:solidFill>
                  <a:schemeClr val="bg1">
                    <a:lumMod val="95000"/>
                  </a:schemeClr>
                </a:solidFill>
              </a:rPr>
              <a:t>https://tw.images.search.yahoo.com/search/images;_ylt=AwrtFnRBRS1d_3UA9h1t1gt.;_ylu=X3oDMTBsZ29xY3ZzBHNlYwNzZWFyY2gEc2xrA2J1dHRvbg--;_ylc=X1MDMjExNDcwNTAwNQRfcgMyBGFjdG4DY2xrBGNzcmNwdmlkA2F2bnJxekV3TGpMY1U3X0JYU01DSWdCck1URXdMZ0FBQUFBR0NIWHYEZnIDeWZwLXNlYXJjaC1zYgRmcjIDc2EtZ3AEZ3ByaWQDQzRIbEtubVRUOTJoMGpISUR5Q0xnQQRuX3N1Z2cDMARvcmlnaW4DdHcuaW1hZ2VzLnNlYXJjaC55YWhvby5jb20EcG9zAzAEcHFzdHIDBHBxc3RybAMEcXN0cmwDNzIEcXVlcnkDJUU1JUIxJThCJUU5JUEwJTgyJUU1JTlFJThCJUU1JUE0JUFBJUU5JTk5JUJEJUU4JTgzJUJEJUU3JTk5JUJDJUU5JTlCJUJCBHRfc3RtcAMxNTYzMjQ3OTY1?p=%E5%B1%8B%E9%A0%82%E5%9E%8B%E5%A4%AA%E9%99%BD%E8%83%BD%E7%99%BC%E9%9B%BB&amp;fr=yfp-search-sb&amp;fr2=sb-top-tw.images.search&amp;ei=UTF-8&amp;n=60&amp;x=wrt#id=21&amp;iurl=https%3A%2F%2F3.bp.blogspot.com%2F-MW1R6098QmM%2FV33LdRAKk3I%2FAAAAAAAAAFg%2FpO2nTtmO7F4xnqiUnTwJGZn1meM64OoOwCK4B%2Fs752%2F258281-15091610011562.jpg&amp;action=click</a:t>
            </a:r>
            <a:endParaRPr lang="zh-TW" alt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1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0501B-8AC8-4A2A-9EFF-1BE5BF976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4A74B1-5C31-486E-BD76-EC1794D2D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7229" y="6160833"/>
            <a:ext cx="4201885" cy="697167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太陽能熱水器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E718F99-FBB6-4FFA-A73E-68C2AEA91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71" y="359228"/>
            <a:ext cx="7456715" cy="559253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5136812-8A45-4AC4-B62C-1F18A996E722}"/>
              </a:ext>
            </a:extLst>
          </p:cNvPr>
          <p:cNvSpPr/>
          <p:nvPr/>
        </p:nvSpPr>
        <p:spPr>
          <a:xfrm>
            <a:off x="2307771" y="4936102"/>
            <a:ext cx="9688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dirty="0">
                <a:solidFill>
                  <a:schemeClr val="bg1">
                    <a:lumMod val="95000"/>
                  </a:schemeClr>
                </a:solidFill>
              </a:rPr>
              <a:t>https://tw.images.search.yahoo.com/search/images;_ylt=AwrtElVdRS1dzK0AtBNt1gt.;_ylu=X3oDMTBsZ29xY3ZzBHNlYwNzZWFyY2gEc2xrA2J1dHRvbg--;_ylc=X1MDMjExNDcwNTAwNQRfcgMyBGFjdG4DY2xrBGNzcmNwdmlkA09ZelNDREV3TGpMY1U3X0JYU01DSWdDVE1URXdMZ0FBQUFBSHM3VjAEZnIDeWZwLXNlYXJjaC1zYgRmcjIDc2EtZ3AEZ3ByaWQDdzl4TnRWZ1lRWksuRkV0YjEwd0hzQQRuX3N1Z2cDMQRvcmlnaW4DdHcuaW1hZ2VzLnNlYXJjaC55YWhvby5jb20EcG9zAzAEcHFzdHIDBHBxc3RybAMEcXN0cmwDNTQEcXVlcnkDJUU1JUE0JUFBJUU5JTk5JUJEJUU4JTgzJUJEJUU3JTg2JUIxJUU2JUIwJUI0JUU1JTk5JUE4BHRfc3RtcAMxNTYzMjQ4MDE1?p=%E5%A4%AA%E9%99%BD%E8%83%BD%E7%86%B1%E6%B0%B4%E5%99%A8&amp;fr=yfp-search-sb&amp;fr2=sb-top-tw.images.search&amp;ei=UTF-8&amp;n=60&amp;x=wrt#id=10&amp;iurl=http%3A%2F%2Fwww.dost.com.tw%2FResource%2FUpload%2FImage%2F414ce20b-e385-45f1-83fb-0c0a10aa9cac.jpg&amp;action=click</a:t>
            </a:r>
            <a:endParaRPr lang="zh-TW" alt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1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0501B-8AC8-4A2A-9EFF-1BE5BF976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4A74B1-5C31-486E-BD76-EC1794D2D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5057" y="5833609"/>
            <a:ext cx="4201885" cy="697167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太空站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2A3F5CB-692E-4135-8816-86F427FFD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13" y="212497"/>
            <a:ext cx="9818915" cy="552314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CA9C570-367E-4204-B4B9-053D4F059BAD}"/>
              </a:ext>
            </a:extLst>
          </p:cNvPr>
          <p:cNvSpPr/>
          <p:nvPr/>
        </p:nvSpPr>
        <p:spPr>
          <a:xfrm>
            <a:off x="1132114" y="4430944"/>
            <a:ext cx="11059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95000"/>
                  </a:schemeClr>
                </a:solidFill>
              </a:rPr>
              <a:t>https://tw.images.search.yahoo.com/search/images;_ylt=AwrtS3lcPi1dF3sAExNt1gt.;_ylu=X3oDMTBsZ29xY3ZzBHNlYwNzZWFyY2gEc2xrA2J1dHRvbg--;_ylc=X1MDMjExNDcwNTAwNQRfcgMyBGFjdG4DY2xrBGNzcmNwdmlkA1dxM2pTekV3TGpMY1U3X0JYU01DSWdVcE1qUXdNUUFBQUFDY3pDcWsEZnIDeWZwLXNlYXJjaC1zYgRmcjIDc2EtZ3AEZ3ByaWQDR0ZHWlZlc1FRRXlIRkI2Y0U2RFE1QQRuX3N1Z2cDMQRvcmlnaW4DdHcuaW1hZ2VzLnNlYXJjaC55YWhvby5jb20EcG9zAzAEcHFzdHIDBHBxc3RybAMEcXN0cmwDMjcEcXVlcnkDJUU1JUE0JUFBJUU3JUE5JUJBJUU3JUFCJTk5BHRfc3RtcAMxNTYzMjQ3MjY1?p=%E5%A4%AA%E7%A9%BA%E7%AB%99&amp;fr=yfp-search-sb&amp;fr2=sb-top-tw.images.search&amp;ei=UTF-8&amp;n=60&amp;x=wrt#id=2&amp;iurl=http%3A%2F%2Fstatic.apple.nextmedia.com%2Fimages%2Fe-paper%2F20160229%2Flarge%2F1456720981_d1c9.jpg&amp;action=click</a:t>
            </a:r>
            <a:endParaRPr lang="zh-TW" alt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00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0501B-8AC8-4A2A-9EFF-1BE5BF976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4A74B1-5C31-486E-BD76-EC1794D2D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7229" y="6160833"/>
            <a:ext cx="4201885" cy="697167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通訊衛星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544E846-A858-4DDC-A85E-C65B9E625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240" y="428897"/>
            <a:ext cx="7643846" cy="560064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2E050B5-8EBA-4C70-AF4A-EE1123B79BE4}"/>
              </a:ext>
            </a:extLst>
          </p:cNvPr>
          <p:cNvSpPr/>
          <p:nvPr/>
        </p:nvSpPr>
        <p:spPr>
          <a:xfrm>
            <a:off x="696686" y="5225085"/>
            <a:ext cx="11266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95000"/>
                  </a:schemeClr>
                </a:solidFill>
              </a:rPr>
              <a:t>https://tw.images.search.yahoo.com/search/images;_ylt=AwrtEB1aPi1dbV4AJFZr1gt.;_ylu=X3oDMTE0ZzE2aDFmBGNvbG8DdHcxBHBvcwMxBHZ0aWQDQjg0MTRfMQRzZWMDcGl2cw--?p=%E8%A1%9B%E6%98%9F&amp;fr2=piv-web&amp;fr=yfp-search-sb#id=16&amp;iurl=https%3A%2F%2Fassets.media-platform.com%2Fgizmodo%2Fdist%2Fimages%2F2017%2F10%2F16%2F20171016_satellite_china2-w960.jpg&amp;action=click</a:t>
            </a:r>
            <a:endParaRPr lang="zh-TW" alt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0501B-8AC8-4A2A-9EFF-1BE5BF976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4A74B1-5C31-486E-BD76-EC1794D2D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5057" y="5833609"/>
            <a:ext cx="4201885" cy="697167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太陽能交通號誌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479FF5F-E96B-4E30-A3C3-29A455725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27" y="327223"/>
            <a:ext cx="8120743" cy="540841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D17E89B-BEC9-438A-85EE-1A8F58505529}"/>
              </a:ext>
            </a:extLst>
          </p:cNvPr>
          <p:cNvSpPr/>
          <p:nvPr/>
        </p:nvSpPr>
        <p:spPr>
          <a:xfrm>
            <a:off x="1948543" y="4719974"/>
            <a:ext cx="8545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dirty="0">
                <a:solidFill>
                  <a:schemeClr val="bg1">
                    <a:lumMod val="95000"/>
                  </a:schemeClr>
                </a:solidFill>
              </a:rPr>
              <a:t>https://tw.images.search.yahoo.com/search/images;_ylt=AwrtSrqhQi1dUAQAaqxt1gt.;_ylu=X3oDMTBsZ29xY3ZzBHNlYwNzZWFyY2gEc2xrA2J1dHRvbg--;_ylc=X1MDMjExNDcwNTAwNQRfcgMyBGFjdG4DY2xrBGNzcmNwdmlkA2VFS0RVREV3TGpMY1U3X0JYU01DSWdnb01qUXdNUUFBQUFEZC5tNzgEZnIDeWZwLXNlYXJjaC1zYgRmcjIDc2EtZ3AEZ3ByaWQDem5qeDdwRHRTc2UuamVTWEtBYlgyQQRuX3N1Z2cDMgRvcmlnaW4DdHcuaW1hZ2VzLnNlYXJjaC55YWhvby5jb20EcG9zAzAEcHFzdHIDBHBxc3RybAMEcXN0cmwDNjMEcXVlcnkDJUU1JUE0JUFBJUU5JTk5JUJEJUU4JTgzJUJEJUU0JUJBJUE0JUU5JTgwJTlBJUU4JTk5JTlGJUU4JUFBJThDBHRfc3RtcAMxNTYzMjQ3NDAx?p=%E5%A4%AA%E9%99%BD%E8%83%BD%E4%BA%A4%E9%80%9A%E8%99%9F%E8%AA%8C&amp;fr=yfp-search-sb&amp;fr2=sb-top-tw.images.search&amp;ei=UTF-8&amp;n=60&amp;x=wrt#id=2&amp;iurl=https%3A%2F%2Ffarm3.staticflickr.com%2F2284%2F2527883430_79e9210257.jpg&amp;action=click</a:t>
            </a:r>
            <a:endParaRPr lang="zh-TW" alt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9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0501B-8AC8-4A2A-9EFF-1BE5BF976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4A74B1-5C31-486E-BD76-EC1794D2D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5057" y="5833609"/>
            <a:ext cx="4201885" cy="697167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太陽能公車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A2D340B-CC9A-454A-88E0-630036AB1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85" y="130628"/>
            <a:ext cx="7347857" cy="551089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1F3F61C-B47B-4988-A11E-95DA94C1F80D}"/>
              </a:ext>
            </a:extLst>
          </p:cNvPr>
          <p:cNvSpPr/>
          <p:nvPr/>
        </p:nvSpPr>
        <p:spPr>
          <a:xfrm>
            <a:off x="2438400" y="4719974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dirty="0">
                <a:solidFill>
                  <a:schemeClr val="bg1">
                    <a:lumMod val="95000"/>
                  </a:schemeClr>
                </a:solidFill>
              </a:rPr>
              <a:t>https://tw.images.search.yahoo.com/search/images;_ylt=AwrtS3cqQy1drFwAYkdt1gt.;_ylu=X3oDMTBsZ29xY3ZzBHNlYwNzZWFyY2gEc2xrA2J1dHRvbg--;_ylc=X1MDMjExNDcwNTAwNQRfcgMyBGFjdG4DY2xrBGNzcmNwdmlkA2NOdFFTakV3TGpMY1U3X0JYU01DSWdjTU1URXdMZ0FBQUFEbUdQeU8EZnIDeWZwLXNlYXJjaC1zYgRmcjIDc2EtZ3AEZ3ByaWQDSU1SV3JsYXVUSy5ja1ZYZDBZTkhsQQRuX3N1Z2cDMQRvcmlnaW4DdHcuaW1hZ2VzLnNlYXJjaC55YWhvby5jb20EcG9zAzAEcHFzdHIDBHBxc3RybAMEcXN0cmwDMzYEcXVlcnkDJUU1JUE0JUFBJUU5JTk5JUJEJUU4JTgzJUJEJUU4JUJCJThBBHRfc3RtcAMxNTYzMjQ3NDU1?p=%E5%A4%AA%E9%99%BD%E8%83%BD%E8%BB%8A&amp;fr=yfp-search-sb&amp;fr2=sb-top-tw.images.search&amp;ei=UTF-8&amp;n=60&amp;x=wrt#id=28&amp;iurl=https%3A%2F%2Fimg.diytrade.com%2Fcdimg%2F1082318%2F11731150%2F0%2F1263469196.jpg&amp;action=click</a:t>
            </a:r>
            <a:endParaRPr lang="zh-TW" alt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3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0501B-8AC8-4A2A-9EFF-1BE5BF976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4A74B1-5C31-486E-BD76-EC1794D2D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800" y="5949681"/>
            <a:ext cx="4201885" cy="697167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太陽能車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ED8B0E4-EF23-4E5A-A5AC-54C79B7DF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105" y="222023"/>
            <a:ext cx="8417379" cy="561158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DC86AD8-99DA-4BAF-9542-8A99AA154E04}"/>
              </a:ext>
            </a:extLst>
          </p:cNvPr>
          <p:cNvSpPr/>
          <p:nvPr/>
        </p:nvSpPr>
        <p:spPr>
          <a:xfrm>
            <a:off x="2013857" y="5029871"/>
            <a:ext cx="101781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dirty="0">
                <a:solidFill>
                  <a:schemeClr val="bg1">
                    <a:lumMod val="95000"/>
                  </a:schemeClr>
                </a:solidFill>
              </a:rPr>
              <a:t>https://tw.images.search.yahoo.com/search/images;_ylt=AwrtS3cqQy1drFwAYkdt1gt.;_ylu=X3oDMTBsZ29xY3ZzBHNlYwNzZWFyY2gEc2xrA2J1dHRvbg--;_ylc=X1MDMjExNDcwNTAwNQRfcgMyBGFjdG4DY2xrBGNzcmNwdmlkA2NOdFFTakV3TGpMY1U3X0JYU01DSWdjTU1URXdMZ0FBQUFEbUdQeU8EZnIDeWZwLXNlYXJjaC1zYgRmcjIDc2EtZ3AEZ3ByaWQDSU1SV3JsYXVUSy5ja1ZYZDBZTkhsQQRuX3N1Z2cDMQRvcmlnaW4DdHcuaW1hZ2VzLnNlYXJjaC55YWhvby5jb20EcG9zAzAEcHFzdHIDBHBxc3RybAMEcXN0cmwDMzYEcXVlcnkDJUU1JUE0JUFBJUU5JTk5JUJEJUU4JTgzJUJEJUU4JUJCJThBBHRfc3RtcAMxNTYzMjQ3NDU1?p=%E5%A4%AA%E9%99%BD%E8%83%BD%E8%BB%8A&amp;fr=yfp-search-sb&amp;fr2=sb-top-tw.images.search&amp;ei=UTF-8&amp;n=60&amp;x=wrt#id=8&amp;iurl=http%3A%2F%2Fi.epochtimes.com%2Fassets%2Fuploads%2F2005%2F08%2F5082216481539-600x400.jpg&amp;action=click</a:t>
            </a:r>
            <a:endParaRPr lang="zh-TW" alt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7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0501B-8AC8-4A2A-9EFF-1BE5BF976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4A74B1-5C31-486E-BD76-EC1794D2D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5057" y="5833609"/>
            <a:ext cx="4201885" cy="697167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太陽能手電筒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BDA5CF3-16D5-4B29-8427-FC3C64086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710" y="327224"/>
            <a:ext cx="7350579" cy="534492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F2F2CAC-DE7A-418C-8F76-C077EED2C01D}"/>
              </a:ext>
            </a:extLst>
          </p:cNvPr>
          <p:cNvSpPr/>
          <p:nvPr/>
        </p:nvSpPr>
        <p:spPr>
          <a:xfrm>
            <a:off x="2420710" y="4719974"/>
            <a:ext cx="83602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dirty="0">
                <a:solidFill>
                  <a:schemeClr val="bg1">
                    <a:lumMod val="95000"/>
                  </a:schemeClr>
                </a:solidFill>
              </a:rPr>
              <a:t>https://tw.images.search.yahoo.com/search/images;_ylt=AwrtFppfQy1do.gAxGlt1gt.;_ylu=X3oDMTBsZ29xY3ZzBHNlYwNzZWFyY2gEc2xrA2J1dHRvbg--;_ylc=X1MDMjExNDcwNTAwNQRfcgMyBGFjdG4DY2xrBGNzcmNwdmlkA3JHNnlIekV3TGpMY1U3X0JYU01DSWdjNE1URXdMZ0FBQUFEcFNxMXYEZnIDeWZwLXNlYXJjaC1zYgRmcjIDc2EtZ3AEZ3ByaWQDZ3ppWi5YVXhSRUdKckF1Nlh3WjFPQQRuX3N1Z2cDMQRvcmlnaW4DdHcuaW1hZ2VzLnNlYXJjaC55YWhvby5jb20EcG9zAzAEcHFzdHIDBHBxc3RybAMEcXN0cmwDNTQEcXVlcnkDJUU1JUE0JUFBJUU5JTk5JUJEJUU4JTgzJUJEJUU2JTg5JThCJUU5JTlCJUJCJUU3JUFEJTkyBHRfc3RtcAMxNTYzMjQ3NTYw?p=%E5%A4%AA%E9%99%BD%E8%83%BD%E6%89%8B%E9%9B%BB%E7%AD%92&amp;fr=yfp-search-sb&amp;fr2=sb-top-tw.images.search&amp;ei=UTF-8&amp;n=60&amp;x=wrt#id=123&amp;iurl=https%3A%2F%2Fimg.diytrade.com%2Fcdimg%2F1251274%2F14206642%2F0%2F1289984719.jpg&amp;action=click</a:t>
            </a:r>
            <a:endParaRPr lang="zh-TW" alt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3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0501B-8AC8-4A2A-9EFF-1BE5BF976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4A74B1-5C31-486E-BD76-EC1794D2D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5057" y="5833609"/>
            <a:ext cx="4201885" cy="697167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太陽能充電器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6C2D2E3-18B0-47B2-ACFE-B8D1ACF1B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29" y="428823"/>
            <a:ext cx="9668547" cy="476318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7D0E4A8-E351-41BB-9DD0-6EDCB1D90C32}"/>
              </a:ext>
            </a:extLst>
          </p:cNvPr>
          <p:cNvSpPr/>
          <p:nvPr/>
        </p:nvSpPr>
        <p:spPr>
          <a:xfrm>
            <a:off x="1426029" y="4873508"/>
            <a:ext cx="10232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dirty="0">
                <a:solidFill>
                  <a:schemeClr val="bg1">
                    <a:lumMod val="95000"/>
                  </a:schemeClr>
                </a:solidFill>
              </a:rPr>
              <a:t>https://tw.images.search.yahoo.com/search/images;_ylt=AwrtS3fJQy1dpm8A4KNt1gt.;_ylu=X3oDMTBsZ29xY3ZzBHNlYwNzZWFyY2gEc2xrA2J1dHRvbg--;_ylc=X1MDMjExNDcwNTAwNQRfcgMyBGFjdG4DY2xrBGNzcmNwdmlkA2pxOE1xREV3TGpMY1U3X0JYU01DSWdndk1URXdMZ0FBQUFEdms3aWcEZnIDeWZwLXNlYXJjaC1zYgRmcjIDc2EtZ3AEZ3ByaWQDZU1hcHguM0hUS09PQWpjZkdBajluQQRuX3N1Z2cDMQRvcmlnaW4DdHcuaW1hZ2VzLnNlYXJjaC55YWhvby5jb20EcG9zAzAEcHFzdHIDBHBxc3RybAMEcXN0cmwDNjMEcXVlcnkDJUU1JUE0JUFBJUU5JTk5JUJEJUU4JTgzJUJEJUU4JUExJThDJUU1JThCJTk1JUU5JTlCJUJCJUU2JUJBJTkwBHRfc3RtcAMxNTYzMjQ3NjU1?p=%E5%A4%AA%E9%99%BD%E8%83%BD%E8%A1%8C%E5%8B%95%E9%9B%BB%E6%BA%90&amp;fr=yfp-search-sb&amp;fr2=sb-top-tw.images.search&amp;ei=UTF-8&amp;n=60&amp;x=wrt#id=7&amp;iurl=https%3A%2F%2Fi0.wp.com%2Fwww.saydigi.com%2Fwp-content%2Fuploads%2F2015%2F07%2F%25E6%259C%25AA%25E5%2591%25BD%25E5%2590%258D61.png&amp;action=click</a:t>
            </a:r>
            <a:endParaRPr lang="zh-TW" alt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1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0501B-8AC8-4A2A-9EFF-1BE5BF976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4A74B1-5C31-486E-BD76-EC1794D2D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2715" y="5758062"/>
            <a:ext cx="4201885" cy="697167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太陽能計算機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5FCD377-FDFA-4DA3-8DF7-F41C3DE70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913"/>
            <a:ext cx="6139316" cy="613931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89D6A90-99AC-4ADF-ADDA-DBDAC68F1CB8}"/>
              </a:ext>
            </a:extLst>
          </p:cNvPr>
          <p:cNvSpPr/>
          <p:nvPr/>
        </p:nvSpPr>
        <p:spPr>
          <a:xfrm>
            <a:off x="5094629" y="4243932"/>
            <a:ext cx="69340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dirty="0">
                <a:solidFill>
                  <a:schemeClr val="bg1">
                    <a:lumMod val="95000"/>
                  </a:schemeClr>
                </a:solidFill>
              </a:rPr>
              <a:t>https://tw.images.search.yahoo.com/search/images;_ylt=AwrtFIonRC1dsT4A1jlt1gt.;_ylu=X3oDMTBsZ29xY3ZzBHNlYwNzZWFyY2gEc2xrA2J1dHRvbg--;_ylc=X1MDMjExNDcwNTAwNQRfcgMyBGFjdG4DY2xrBGNzcmNwdmlkA3U5cXliREV3TGpMY1U3X0JYU01DSWdGTE1URXdMZ0FBQUFEMU90amkEZnIDeWZwLXNlYXJjaC1zYgRmcjIDc2EtZ3AEZ3ByaWQDRFZSRnVBWFVSRm1iaGM1Z0oyWS5BQQRuX3N1Z2cDMQRvcmlnaW4DdHcuaW1hZ2VzLnNlYXJjaC55YWhvby5jb20EcG9zAzAEcHFzdHIDBHBxc3RybAMEcXN0cmwDNTQEcXVlcnkDJUU1JUE0JUFBJUU5JTk5JUJEJUU4JTgzJUJEJUU4JUE4JTg4JUU3JUFFJTk3JUU2JUE5JTlGBHRfc3RtcAMxNTYzMjQ3NzIw?p=%E5%A4%AA%E9%99%BD%E8%83%BD%E8%A8%88%E7%AE%97%E6%A9%9F&amp;fr=yfp-search-sb&amp;fr2=sb-top-tw.images.search&amp;ei=UTF-8&amp;n=60&amp;x=wrt#id=1&amp;iurl=http%3A%2F%2Ftshop.r10s.com%2F497%2F881%2F9333%2F776c%2Fe010%2Fb293%2Fc586%2F111be5845b0050569907b4.jpg%3F_ex%3D600x315&amp;action=click</a:t>
            </a:r>
            <a:endParaRPr lang="zh-TW" alt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3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1463</Words>
  <Application>Microsoft Office PowerPoint</Application>
  <PresentationFormat>寬螢幕</PresentationFormat>
  <Paragraphs>28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微軟正黑體</vt:lpstr>
      <vt:lpstr>Arial</vt:lpstr>
      <vt:lpstr>Calibri</vt:lpstr>
      <vt:lpstr>Calibri Light</vt:lpstr>
      <vt:lpstr>Office 佈景主題</vt:lpstr>
      <vt:lpstr>常見太陽能設備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常見太陽能設備</dc:title>
  <dc:creator>User</dc:creator>
  <cp:lastModifiedBy>User</cp:lastModifiedBy>
  <cp:revision>4</cp:revision>
  <dcterms:created xsi:type="dcterms:W3CDTF">2019-07-16T03:04:05Z</dcterms:created>
  <dcterms:modified xsi:type="dcterms:W3CDTF">2019-07-16T03:34:14Z</dcterms:modified>
</cp:coreProperties>
</file>