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59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5" d="100"/>
          <a:sy n="55" d="100"/>
        </p:scale>
        <p:origin x="61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C790B-3374-407D-9E6D-B97060F2EC0B}" type="datetimeFigureOut">
              <a:rPr lang="zh-TW" altLang="en-US" smtClean="0"/>
              <a:t>2019/8/22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FC72C-661D-43B9-A40C-4E55A2CBC3D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3683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C790B-3374-407D-9E6D-B97060F2EC0B}" type="datetimeFigureOut">
              <a:rPr lang="zh-TW" altLang="en-US" smtClean="0"/>
              <a:t>2019/8/22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FC72C-661D-43B9-A40C-4E55A2CBC3D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6467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C790B-3374-407D-9E6D-B97060F2EC0B}" type="datetimeFigureOut">
              <a:rPr lang="zh-TW" altLang="en-US" smtClean="0"/>
              <a:t>2019/8/22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FC72C-661D-43B9-A40C-4E55A2CBC3D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9221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C790B-3374-407D-9E6D-B97060F2EC0B}" type="datetimeFigureOut">
              <a:rPr lang="zh-TW" altLang="en-US" smtClean="0"/>
              <a:t>2019/8/22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FC72C-661D-43B9-A40C-4E55A2CBC3D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1471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C790B-3374-407D-9E6D-B97060F2EC0B}" type="datetimeFigureOut">
              <a:rPr lang="zh-TW" altLang="en-US" smtClean="0"/>
              <a:t>2019/8/22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FC72C-661D-43B9-A40C-4E55A2CBC3D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1692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C790B-3374-407D-9E6D-B97060F2EC0B}" type="datetimeFigureOut">
              <a:rPr lang="zh-TW" altLang="en-US" smtClean="0"/>
              <a:t>2019/8/22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FC72C-661D-43B9-A40C-4E55A2CBC3D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2127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C790B-3374-407D-9E6D-B97060F2EC0B}" type="datetimeFigureOut">
              <a:rPr lang="zh-TW" altLang="en-US" smtClean="0"/>
              <a:t>2019/8/22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FC72C-661D-43B9-A40C-4E55A2CBC3D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0656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C790B-3374-407D-9E6D-B97060F2EC0B}" type="datetimeFigureOut">
              <a:rPr lang="zh-TW" altLang="en-US" smtClean="0"/>
              <a:t>2019/8/22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FC72C-661D-43B9-A40C-4E55A2CBC3D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5554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C790B-3374-407D-9E6D-B97060F2EC0B}" type="datetimeFigureOut">
              <a:rPr lang="zh-TW" altLang="en-US" smtClean="0"/>
              <a:t>2019/8/22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FC72C-661D-43B9-A40C-4E55A2CBC3D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3806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C790B-3374-407D-9E6D-B97060F2EC0B}" type="datetimeFigureOut">
              <a:rPr lang="zh-TW" altLang="en-US" smtClean="0"/>
              <a:t>2019/8/22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FC72C-661D-43B9-A40C-4E55A2CBC3D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9689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C790B-3374-407D-9E6D-B97060F2EC0B}" type="datetimeFigureOut">
              <a:rPr lang="zh-TW" altLang="en-US" smtClean="0"/>
              <a:t>2019/8/22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FC72C-661D-43B9-A40C-4E55A2CBC3D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8112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BC790B-3374-407D-9E6D-B97060F2EC0B}" type="datetimeFigureOut">
              <a:rPr lang="zh-TW" altLang="en-US" smtClean="0"/>
              <a:t>2019/8/22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6FC72C-661D-43B9-A40C-4E55A2CBC3D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2212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5976" y="386601"/>
            <a:ext cx="7520048" cy="608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49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7598" y="462820"/>
            <a:ext cx="7316803" cy="593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54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1381" y="488226"/>
            <a:ext cx="7469237" cy="588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48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2193" y="481874"/>
            <a:ext cx="7367614" cy="589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13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5976" y="450116"/>
            <a:ext cx="7520048" cy="595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3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2193" y="488226"/>
            <a:ext cx="7367614" cy="588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21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1381" y="475523"/>
            <a:ext cx="7469237" cy="590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39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2193" y="424710"/>
            <a:ext cx="7367614" cy="600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07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5976" y="450116"/>
            <a:ext cx="7520048" cy="595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3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1381" y="450116"/>
            <a:ext cx="7469237" cy="595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9324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787" y="462820"/>
            <a:ext cx="7418426" cy="593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265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0570" y="450116"/>
            <a:ext cx="7570859" cy="595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4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004" y="469171"/>
            <a:ext cx="7265992" cy="591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642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004" y="462820"/>
            <a:ext cx="7265992" cy="593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331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7598" y="488226"/>
            <a:ext cx="7316803" cy="588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943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787" y="500929"/>
            <a:ext cx="7418426" cy="585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0337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5976" y="488226"/>
            <a:ext cx="7520048" cy="588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3303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787" y="500929"/>
            <a:ext cx="7418426" cy="585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6840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7598" y="519984"/>
            <a:ext cx="7316803" cy="581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8978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grpSp>
        <p:nvGrpSpPr>
          <p:cNvPr id="6" name="群組 5"/>
          <p:cNvGrpSpPr/>
          <p:nvPr/>
        </p:nvGrpSpPr>
        <p:grpSpPr>
          <a:xfrm>
            <a:off x="110836" y="110837"/>
            <a:ext cx="12081164" cy="6539346"/>
            <a:chOff x="0" y="275208"/>
            <a:chExt cx="15090907" cy="5919657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75208"/>
              <a:ext cx="7520048" cy="5919657"/>
            </a:xfrm>
            <a:prstGeom prst="rect">
              <a:avLst/>
            </a:prstGeom>
          </p:spPr>
        </p:pic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20048" y="275208"/>
              <a:ext cx="7570859" cy="58942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75942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5976" y="494577"/>
            <a:ext cx="7520048" cy="586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7107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787" y="462820"/>
            <a:ext cx="7418426" cy="593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485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1381" y="481874"/>
            <a:ext cx="7469237" cy="589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9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1381" y="443765"/>
            <a:ext cx="7469237" cy="597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4645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5976" y="475523"/>
            <a:ext cx="7520048" cy="590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2113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5976" y="545390"/>
            <a:ext cx="7520048" cy="576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698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2193" y="488226"/>
            <a:ext cx="7367614" cy="588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46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5976" y="462820"/>
            <a:ext cx="7520048" cy="593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06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2193" y="488226"/>
            <a:ext cx="7367614" cy="588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74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1381" y="450116"/>
            <a:ext cx="7469237" cy="595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43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0570" y="469171"/>
            <a:ext cx="7570859" cy="591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83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0570" y="424710"/>
            <a:ext cx="7570859" cy="600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21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寬螢幕</PresentationFormat>
  <Paragraphs>0</Paragraphs>
  <Slides>32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32</vt:i4>
      </vt:variant>
    </vt:vector>
  </HeadingPairs>
  <TitlesOfParts>
    <vt:vector size="37" baseType="lpstr"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Windows 使用者</dc:creator>
  <cp:lastModifiedBy>Windows 使用者</cp:lastModifiedBy>
  <cp:revision>2</cp:revision>
  <dcterms:created xsi:type="dcterms:W3CDTF">2019-08-22T12:12:44Z</dcterms:created>
  <dcterms:modified xsi:type="dcterms:W3CDTF">2019-08-22T12:18:05Z</dcterms:modified>
</cp:coreProperties>
</file>