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57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743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98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40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11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56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2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46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811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81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06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91F1C-DC7F-4422-BDE2-787851F15B2B}" type="datetimeFigureOut">
              <a:rPr lang="zh-TW" altLang="en-US" smtClean="0"/>
              <a:t>2019/8/23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69C64-C32D-419A-BAD5-EF7CE79F2E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55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360" y="-45305"/>
            <a:ext cx="5843280" cy="694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797" y="0"/>
            <a:ext cx="6027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3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610" y="1428257"/>
            <a:ext cx="3556779" cy="400148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010" y="1580657"/>
            <a:ext cx="3556779" cy="4001485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180490" y="634312"/>
            <a:ext cx="9675965" cy="5500454"/>
            <a:chOff x="1180490" y="634312"/>
            <a:chExt cx="9675965" cy="550045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490" y="634312"/>
              <a:ext cx="4877869" cy="5500454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9397" y="634312"/>
              <a:ext cx="4827058" cy="5500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754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337145"/>
            <a:ext cx="4937760" cy="64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9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432714"/>
            <a:ext cx="5680710" cy="63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2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370" y="467954"/>
            <a:ext cx="5692140" cy="64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5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390" y="412044"/>
            <a:ext cx="5657850" cy="63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68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710" y="384139"/>
            <a:ext cx="5726430" cy="646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670" y="356187"/>
            <a:ext cx="5715000" cy="65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95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268566"/>
            <a:ext cx="5687245" cy="65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62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215" y="371436"/>
            <a:ext cx="5703570" cy="64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1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360" y="94429"/>
            <a:ext cx="5843280" cy="6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186" y="370162"/>
            <a:ext cx="5633628" cy="64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6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215" y="282856"/>
            <a:ext cx="5703570" cy="64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0" y="199752"/>
            <a:ext cx="12192000" cy="6406788"/>
            <a:chOff x="963073" y="554082"/>
            <a:chExt cx="9704927" cy="551315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073" y="554082"/>
              <a:ext cx="4827058" cy="5500454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0131" y="554082"/>
              <a:ext cx="4877869" cy="5513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7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393022"/>
            <a:ext cx="5646420" cy="64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6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90" y="367644"/>
            <a:ext cx="5875020" cy="64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99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45" y="313013"/>
            <a:ext cx="5680710" cy="65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8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485" y="0"/>
            <a:ext cx="5955030" cy="683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7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0" y="66382"/>
            <a:ext cx="12192000" cy="6791618"/>
            <a:chOff x="1268942" y="580732"/>
            <a:chExt cx="9655508" cy="547504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8942" y="580732"/>
              <a:ext cx="4827058" cy="5475048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608349"/>
              <a:ext cx="4828450" cy="541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470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10" y="0"/>
            <a:ext cx="6103620" cy="68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69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30" y="-1"/>
            <a:ext cx="6160770" cy="68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353005" y="0"/>
            <a:ext cx="11838995" cy="6592923"/>
            <a:chOff x="353005" y="0"/>
            <a:chExt cx="11838995" cy="659292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005" y="0"/>
              <a:ext cx="5944903" cy="6592923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7908" y="0"/>
              <a:ext cx="5894092" cy="6592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08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765" y="-1"/>
            <a:ext cx="6046470" cy="68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190" y="0"/>
            <a:ext cx="5893173" cy="68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948" y="0"/>
            <a:ext cx="6230706" cy="68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56" y="-18073"/>
            <a:ext cx="6925354" cy="68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19" y="0"/>
            <a:ext cx="6073299" cy="685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16" y="0"/>
            <a:ext cx="5964766" cy="67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16" y="0"/>
            <a:ext cx="6151802" cy="68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89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0</Words>
  <Application>Microsoft Office PowerPoint</Application>
  <PresentationFormat>寬螢幕</PresentationFormat>
  <Paragraphs>0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5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4</cp:revision>
  <dcterms:created xsi:type="dcterms:W3CDTF">2019-08-23T09:17:02Z</dcterms:created>
  <dcterms:modified xsi:type="dcterms:W3CDTF">2019-08-23T11:39:58Z</dcterms:modified>
</cp:coreProperties>
</file>