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73" r:id="rId33"/>
    <p:sldId id="274" r:id="rId34"/>
    <p:sldId id="275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3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11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65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06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09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0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5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49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94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50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26C1-D56E-47F5-9117-75959E413060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3560-5A98-4208-B550-3C933DE4B8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4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43" y="0"/>
            <a:ext cx="9161557" cy="67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02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24562"/>
            <a:ext cx="9450871" cy="68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29" y="90271"/>
            <a:ext cx="9108183" cy="67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9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59" y="18210"/>
            <a:ext cx="9501682" cy="68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5507"/>
            <a:ext cx="9450871" cy="68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37265"/>
            <a:ext cx="9552493" cy="67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62671"/>
            <a:ext cx="9450871" cy="673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9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-845"/>
            <a:ext cx="9552493" cy="68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7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59" y="107132"/>
            <a:ext cx="9501682" cy="66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8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100780"/>
            <a:ext cx="9552493" cy="66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0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70" y="18210"/>
            <a:ext cx="9400060" cy="68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30" y="0"/>
            <a:ext cx="9104390" cy="67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0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30913"/>
            <a:ext cx="9450871" cy="67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6" y="-7196"/>
            <a:ext cx="9704927" cy="68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62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59" y="49968"/>
            <a:ext cx="9501682" cy="67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8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187" y="49968"/>
            <a:ext cx="9247626" cy="67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3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70" y="69023"/>
            <a:ext cx="9400060" cy="67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34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75" y="62671"/>
            <a:ext cx="9349249" cy="673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56320"/>
            <a:ext cx="9450871" cy="67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00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59" y="75374"/>
            <a:ext cx="9501682" cy="67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8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49968"/>
            <a:ext cx="9450871" cy="67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48" y="75374"/>
            <a:ext cx="9603304" cy="67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2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81" y="18210"/>
            <a:ext cx="9298438" cy="68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17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59" y="56320"/>
            <a:ext cx="9501682" cy="67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33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70" y="11859"/>
            <a:ext cx="9400060" cy="68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42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59" y="113484"/>
            <a:ext cx="9501682" cy="66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73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49968"/>
            <a:ext cx="9552493" cy="67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0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30913"/>
            <a:ext cx="9552493" cy="67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2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42" y="30913"/>
            <a:ext cx="9654116" cy="67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3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94429"/>
            <a:ext cx="9552493" cy="6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01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94429"/>
            <a:ext cx="9552493" cy="6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21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43616"/>
            <a:ext cx="9450871" cy="67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19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03" y="126187"/>
            <a:ext cx="9095193" cy="66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3" y="-845"/>
            <a:ext cx="9552493" cy="68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91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81" y="49968"/>
            <a:ext cx="9298438" cy="67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35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98" y="94429"/>
            <a:ext cx="9146004" cy="6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9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81" y="183351"/>
            <a:ext cx="9298438" cy="64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2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70" y="24562"/>
            <a:ext cx="9400060" cy="68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8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03" y="-845"/>
            <a:ext cx="9095193" cy="68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6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92" y="88077"/>
            <a:ext cx="9196815" cy="66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6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92" y="56320"/>
            <a:ext cx="9196815" cy="67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3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4" y="-845"/>
            <a:ext cx="9450871" cy="68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97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寬螢幕</PresentationFormat>
  <Paragraphs>0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2</cp:revision>
  <dcterms:created xsi:type="dcterms:W3CDTF">2019-08-29T10:16:56Z</dcterms:created>
  <dcterms:modified xsi:type="dcterms:W3CDTF">2019-08-29T10:23:15Z</dcterms:modified>
</cp:coreProperties>
</file>